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CD2-688A-48E9-A1B7-17D2E9BD76EB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0772-3AA0-4156-9B7D-3C06AA70A4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CD2-688A-48E9-A1B7-17D2E9BD76EB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0772-3AA0-4156-9B7D-3C06AA70A4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CD2-688A-48E9-A1B7-17D2E9BD76EB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0772-3AA0-4156-9B7D-3C06AA70A485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CD2-688A-48E9-A1B7-17D2E9BD76EB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0772-3AA0-4156-9B7D-3C06AA70A48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CD2-688A-48E9-A1B7-17D2E9BD76EB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0772-3AA0-4156-9B7D-3C06AA70A4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CD2-688A-48E9-A1B7-17D2E9BD76EB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0772-3AA0-4156-9B7D-3C06AA70A48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CD2-688A-48E9-A1B7-17D2E9BD76EB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0772-3AA0-4156-9B7D-3C06AA70A4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CD2-688A-48E9-A1B7-17D2E9BD76EB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0772-3AA0-4156-9B7D-3C06AA70A4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CD2-688A-48E9-A1B7-17D2E9BD76EB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0772-3AA0-4156-9B7D-3C06AA70A4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CD2-688A-48E9-A1B7-17D2E9BD76EB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0772-3AA0-4156-9B7D-3C06AA70A48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C6CD2-688A-48E9-A1B7-17D2E9BD76EB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0772-3AA0-4156-9B7D-3C06AA70A48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67C6CD2-688A-48E9-A1B7-17D2E9BD76EB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F1D0772-3AA0-4156-9B7D-3C06AA70A48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научиться решать любую банковскую задачу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967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0095"/>
            <a:ext cx="11887200" cy="435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423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534"/>
            <a:ext cx="12302603" cy="6798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3297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38" y="0"/>
            <a:ext cx="19332845" cy="1808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94" y="1348448"/>
            <a:ext cx="11640406" cy="5153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4722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91" y="318655"/>
            <a:ext cx="12067309" cy="61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7220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399" y="1648691"/>
            <a:ext cx="1176250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	Правильная </a:t>
            </a:r>
            <a:r>
              <a:rPr lang="ru-RU" sz="6600" dirty="0">
                <a:latin typeface="Times New Roman" pitchFamily="18" charset="0"/>
                <a:cs typeface="Times New Roman" pitchFamily="18" charset="0"/>
              </a:rPr>
              <a:t>математическая модель — это </a:t>
            </a:r>
            <a:r>
              <a:rPr lang="ru-RU" sz="6600" dirty="0" err="1">
                <a:latin typeface="Times New Roman" pitchFamily="18" charset="0"/>
                <a:cs typeface="Times New Roman" pitchFamily="18" charset="0"/>
              </a:rPr>
              <a:t>суперважно</a:t>
            </a:r>
            <a:r>
              <a:rPr lang="ru-RU" sz="6600" dirty="0">
                <a:latin typeface="Times New Roman" pitchFamily="18" charset="0"/>
                <a:cs typeface="Times New Roman" pitchFamily="18" charset="0"/>
              </a:rPr>
              <a:t>! </a:t>
            </a:r>
            <a:endParaRPr lang="ru-RU" sz="6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6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6600" dirty="0">
                <a:latin typeface="Times New Roman" pitchFamily="18" charset="0"/>
                <a:cs typeface="Times New Roman" pitchFamily="18" charset="0"/>
              </a:rPr>
              <a:t>ней проверяющие обязательно придерутся.</a:t>
            </a:r>
          </a:p>
        </p:txBody>
      </p:sp>
    </p:spTree>
    <p:extLst>
      <p:ext uri="{BB962C8B-B14F-4D97-AF65-F5344CB8AC3E}">
        <p14:creationId xmlns:p14="http://schemas.microsoft.com/office/powerpoint/2010/main" val="3187381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32" y="1069903"/>
            <a:ext cx="13557511" cy="126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70" y="1959427"/>
            <a:ext cx="11934092" cy="3933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7065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72" y="30057"/>
            <a:ext cx="10266219" cy="6827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8822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78" y="712789"/>
            <a:ext cx="11632393" cy="1088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64582"/>
            <a:ext cx="11887200" cy="4773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985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818" y="0"/>
            <a:ext cx="85725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7607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5218" y="1241946"/>
            <a:ext cx="105360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Прототипы для 17-го номера делятся на три большие группы: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	банковские задачи,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	на ценные бумаги,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	задачи на оптимальный выбор.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6073" y="3881781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•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работает процент по кредиту?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	На какую сумму начисляется?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	Из каких частей состоит платеж?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	Как уменьшается долг?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255633"/>
            <a:ext cx="3768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Вопросы: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245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964" y="384981"/>
            <a:ext cx="9213273" cy="6313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4798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27" y="900544"/>
            <a:ext cx="11601869" cy="4571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485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1841"/>
            <a:ext cx="12197751" cy="1964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8839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5" y="1658635"/>
            <a:ext cx="11887200" cy="4085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848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91" y="283278"/>
            <a:ext cx="11446877" cy="635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5151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4909" y="1011381"/>
            <a:ext cx="113884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u="sng" dirty="0">
                <a:latin typeface="Times New Roman" pitchFamily="18" charset="0"/>
                <a:cs typeface="Times New Roman" pitchFamily="18" charset="0"/>
              </a:rPr>
              <a:t>Чтобы решить задачу и получить 3 балла, мы:</a:t>
            </a:r>
          </a:p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— Воспользовались простым алгоритмом упорядочивания данных,</a:t>
            </a:r>
          </a:p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— Составили математическую модель,</a:t>
            </a:r>
          </a:p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— Нашли удобный способ решить ее, ВСЕ!</a:t>
            </a:r>
          </a:p>
          <a:p>
            <a:r>
              <a:rPr lang="ru-RU" sz="4400" i="1" dirty="0">
                <a:latin typeface="Times New Roman" pitchFamily="18" charset="0"/>
                <a:cs typeface="Times New Roman" pitchFamily="18" charset="0"/>
              </a:rPr>
              <a:t>Это и есть алгоритм решения банковской задачи.</a:t>
            </a:r>
          </a:p>
        </p:txBody>
      </p:sp>
    </p:spTree>
    <p:extLst>
      <p:ext uri="{BB962C8B-B14F-4D97-AF65-F5344CB8AC3E}">
        <p14:creationId xmlns:p14="http://schemas.microsoft.com/office/powerpoint/2010/main" val="683432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78" y="881056"/>
            <a:ext cx="12668987" cy="1185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2" y="2066340"/>
            <a:ext cx="11447869" cy="41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09754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58</TotalTime>
  <Words>60</Words>
  <Application>Microsoft Office PowerPoint</Application>
  <PresentationFormat>Произвольный</PresentationFormat>
  <Paragraphs>20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Как научиться решать любую банковскую задачу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научить школьника решать любую банковскую задачу</dc:title>
  <dc:creator>User</dc:creator>
  <cp:lastModifiedBy>Школа</cp:lastModifiedBy>
  <cp:revision>7</cp:revision>
  <dcterms:created xsi:type="dcterms:W3CDTF">2021-04-22T09:51:10Z</dcterms:created>
  <dcterms:modified xsi:type="dcterms:W3CDTF">2021-04-23T04:24:01Z</dcterms:modified>
</cp:coreProperties>
</file>